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14747394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1132F3-C54A-46B3-8A27-CB032900DB95}" v="33" dt="2024-09-06T18:35:18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jman Mowlaee" userId="888c9497-ce4f-4673-81da-d65f969e4782" providerId="ADAL" clId="{9D1132F3-C54A-46B3-8A27-CB032900DB95}"/>
    <pc:docChg chg="custSel addSld modSld sldOrd">
      <pc:chgData name="Pejman Mowlaee" userId="888c9497-ce4f-4673-81da-d65f969e4782" providerId="ADAL" clId="{9D1132F3-C54A-46B3-8A27-CB032900DB95}" dt="2024-09-06T18:35:21.250" v="114" actId="1076"/>
      <pc:docMkLst>
        <pc:docMk/>
      </pc:docMkLst>
      <pc:sldChg chg="addSp delSp modSp mod">
        <pc:chgData name="Pejman Mowlaee" userId="888c9497-ce4f-4673-81da-d65f969e4782" providerId="ADAL" clId="{9D1132F3-C54A-46B3-8A27-CB032900DB95}" dt="2024-09-06T18:34:47.984" v="96" actId="1076"/>
        <pc:sldMkLst>
          <pc:docMk/>
          <pc:sldMk cId="3052246751" sldId="257"/>
        </pc:sldMkLst>
        <pc:spChg chg="add mod">
          <ac:chgData name="Pejman Mowlaee" userId="888c9497-ce4f-4673-81da-d65f969e4782" providerId="ADAL" clId="{9D1132F3-C54A-46B3-8A27-CB032900DB95}" dt="2024-08-22T13:24:18.165" v="44"/>
          <ac:spMkLst>
            <pc:docMk/>
            <pc:sldMk cId="3052246751" sldId="257"/>
            <ac:spMk id="3" creationId="{632A7222-5E63-E0CA-FD23-7EFAD2624EBE}"/>
          </ac:spMkLst>
        </pc:spChg>
        <pc:spChg chg="del">
          <ac:chgData name="Pejman Mowlaee" userId="888c9497-ce4f-4673-81da-d65f969e4782" providerId="ADAL" clId="{9D1132F3-C54A-46B3-8A27-CB032900DB95}" dt="2024-08-22T13:24:17.817" v="43" actId="478"/>
          <ac:spMkLst>
            <pc:docMk/>
            <pc:sldMk cId="3052246751" sldId="257"/>
            <ac:spMk id="5" creationId="{9D33B66C-0C21-DCDE-2C1F-03621CC6A62B}"/>
          </ac:spMkLst>
        </pc:spChg>
        <pc:spChg chg="mod">
          <ac:chgData name="Pejman Mowlaee" userId="888c9497-ce4f-4673-81da-d65f969e4782" providerId="ADAL" clId="{9D1132F3-C54A-46B3-8A27-CB032900DB95}" dt="2024-09-06T18:33:48.905" v="83" actId="1076"/>
          <ac:spMkLst>
            <pc:docMk/>
            <pc:sldMk cId="3052246751" sldId="257"/>
            <ac:spMk id="5" creationId="{F953AC12-B8FD-17AB-81E8-8A82BD6C4194}"/>
          </ac:spMkLst>
        </pc:spChg>
        <pc:spChg chg="del mod">
          <ac:chgData name="Pejman Mowlaee" userId="888c9497-ce4f-4673-81da-d65f969e4782" providerId="ADAL" clId="{9D1132F3-C54A-46B3-8A27-CB032900DB95}" dt="2024-08-22T13:24:17.817" v="43" actId="478"/>
          <ac:spMkLst>
            <pc:docMk/>
            <pc:sldMk cId="3052246751" sldId="257"/>
            <ac:spMk id="6" creationId="{5ADCA12D-FD6A-BF1F-B873-36D147FDA057}"/>
          </ac:spMkLst>
        </pc:spChg>
        <pc:spChg chg="add del mod">
          <ac:chgData name="Pejman Mowlaee" userId="888c9497-ce4f-4673-81da-d65f969e4782" providerId="ADAL" clId="{9D1132F3-C54A-46B3-8A27-CB032900DB95}" dt="2024-08-22T13:25:01.597" v="51" actId="21"/>
          <ac:spMkLst>
            <pc:docMk/>
            <pc:sldMk cId="3052246751" sldId="257"/>
            <ac:spMk id="7" creationId="{DDE269F7-AE04-A26B-2748-41CC1683C041}"/>
          </ac:spMkLst>
        </pc:spChg>
        <pc:spChg chg="add mod">
          <ac:chgData name="Pejman Mowlaee" userId="888c9497-ce4f-4673-81da-d65f969e4782" providerId="ADAL" clId="{9D1132F3-C54A-46B3-8A27-CB032900DB95}" dt="2024-08-22T13:25:45.254" v="77" actId="20577"/>
          <ac:spMkLst>
            <pc:docMk/>
            <pc:sldMk cId="3052246751" sldId="257"/>
            <ac:spMk id="8" creationId="{CEFCD8E9-22B1-6BD8-B52F-EA6F73CFFB3A}"/>
          </ac:spMkLst>
        </pc:spChg>
        <pc:spChg chg="add mod">
          <ac:chgData name="Pejman Mowlaee" userId="888c9497-ce4f-4673-81da-d65f969e4782" providerId="ADAL" clId="{9D1132F3-C54A-46B3-8A27-CB032900DB95}" dt="2024-08-22T13:25:35.800" v="60"/>
          <ac:spMkLst>
            <pc:docMk/>
            <pc:sldMk cId="3052246751" sldId="257"/>
            <ac:spMk id="9" creationId="{A26B821D-4667-C764-B442-F121F0542089}"/>
          </ac:spMkLst>
        </pc:spChg>
        <pc:spChg chg="mod">
          <ac:chgData name="Pejman Mowlaee" userId="888c9497-ce4f-4673-81da-d65f969e4782" providerId="ADAL" clId="{9D1132F3-C54A-46B3-8A27-CB032900DB95}" dt="2024-09-06T18:34:09.982" v="87" actId="1076"/>
          <ac:spMkLst>
            <pc:docMk/>
            <pc:sldMk cId="3052246751" sldId="257"/>
            <ac:spMk id="12" creationId="{4D7FA712-3413-A15C-DD24-DC24DF0F4C22}"/>
          </ac:spMkLst>
        </pc:spChg>
        <pc:spChg chg="mod">
          <ac:chgData name="Pejman Mowlaee" userId="888c9497-ce4f-4673-81da-d65f969e4782" providerId="ADAL" clId="{9D1132F3-C54A-46B3-8A27-CB032900DB95}" dt="2024-09-06T18:34:09.982" v="87" actId="1076"/>
          <ac:spMkLst>
            <pc:docMk/>
            <pc:sldMk cId="3052246751" sldId="257"/>
            <ac:spMk id="13" creationId="{3B5AEA4B-1B65-1E7B-7983-B5779448506E}"/>
          </ac:spMkLst>
        </pc:spChg>
        <pc:spChg chg="del">
          <ac:chgData name="Pejman Mowlaee" userId="888c9497-ce4f-4673-81da-d65f969e4782" providerId="ADAL" clId="{9D1132F3-C54A-46B3-8A27-CB032900DB95}" dt="2024-09-06T18:33:43.142" v="81" actId="478"/>
          <ac:spMkLst>
            <pc:docMk/>
            <pc:sldMk cId="3052246751" sldId="257"/>
            <ac:spMk id="16" creationId="{61928DF7-1920-F8C4-27D9-2E2DFCEB81A1}"/>
          </ac:spMkLst>
        </pc:spChg>
        <pc:spChg chg="del">
          <ac:chgData name="Pejman Mowlaee" userId="888c9497-ce4f-4673-81da-d65f969e4782" providerId="ADAL" clId="{9D1132F3-C54A-46B3-8A27-CB032900DB95}" dt="2024-09-06T18:33:44.160" v="82" actId="478"/>
          <ac:spMkLst>
            <pc:docMk/>
            <pc:sldMk cId="3052246751" sldId="257"/>
            <ac:spMk id="17" creationId="{F6A73CF1-6765-2520-F713-3B9A9B9238C3}"/>
          </ac:spMkLst>
        </pc:spChg>
        <pc:graphicFrameChg chg="add mod">
          <ac:chgData name="Pejman Mowlaee" userId="888c9497-ce4f-4673-81da-d65f969e4782" providerId="ADAL" clId="{9D1132F3-C54A-46B3-8A27-CB032900DB95}" dt="2024-08-22T13:25:26.858" v="57" actId="1076"/>
          <ac:graphicFrameMkLst>
            <pc:docMk/>
            <pc:sldMk cId="3052246751" sldId="257"/>
            <ac:graphicFrameMk id="2" creationId="{60B32AA2-27FB-EE89-2E0D-C4BD5D5724BF}"/>
          </ac:graphicFrameMkLst>
        </pc:graphicFrameChg>
        <pc:graphicFrameChg chg="del mod modGraphic">
          <ac:chgData name="Pejman Mowlaee" userId="888c9497-ce4f-4673-81da-d65f969e4782" providerId="ADAL" clId="{9D1132F3-C54A-46B3-8A27-CB032900DB95}" dt="2024-08-22T13:24:17.817" v="43" actId="478"/>
          <ac:graphicFrameMkLst>
            <pc:docMk/>
            <pc:sldMk cId="3052246751" sldId="257"/>
            <ac:graphicFrameMk id="4" creationId="{311B0E17-EB20-8B62-EFE4-09A8ADC89DD4}"/>
          </ac:graphicFrameMkLst>
        </pc:graphicFrameChg>
        <pc:picChg chg="del">
          <ac:chgData name="Pejman Mowlaee" userId="888c9497-ce4f-4673-81da-d65f969e4782" providerId="ADAL" clId="{9D1132F3-C54A-46B3-8A27-CB032900DB95}" dt="2024-09-06T18:33:40.605" v="79" actId="478"/>
          <ac:picMkLst>
            <pc:docMk/>
            <pc:sldMk cId="3052246751" sldId="257"/>
            <ac:picMk id="14" creationId="{72A2F5CD-9322-0A47-5F84-7E2D711DC4CC}"/>
          </ac:picMkLst>
        </pc:picChg>
        <pc:picChg chg="mod">
          <ac:chgData name="Pejman Mowlaee" userId="888c9497-ce4f-4673-81da-d65f969e4782" providerId="ADAL" clId="{9D1132F3-C54A-46B3-8A27-CB032900DB95}" dt="2024-09-06T18:34:47.984" v="96" actId="1076"/>
          <ac:picMkLst>
            <pc:docMk/>
            <pc:sldMk cId="3052246751" sldId="257"/>
            <ac:picMk id="15" creationId="{639735F3-3071-9EDE-3E60-11A9E8DD3295}"/>
          </ac:picMkLst>
        </pc:picChg>
        <pc:picChg chg="del">
          <ac:chgData name="Pejman Mowlaee" userId="888c9497-ce4f-4673-81da-d65f969e4782" providerId="ADAL" clId="{9D1132F3-C54A-46B3-8A27-CB032900DB95}" dt="2024-09-06T18:33:41.307" v="80" actId="478"/>
          <ac:picMkLst>
            <pc:docMk/>
            <pc:sldMk cId="3052246751" sldId="257"/>
            <ac:picMk id="18" creationId="{23F8DD20-D4A4-9907-CAA0-4B859EC6BD0A}"/>
          </ac:picMkLst>
        </pc:picChg>
      </pc:sldChg>
      <pc:sldChg chg="addSp delSp modSp mod ord">
        <pc:chgData name="Pejman Mowlaee" userId="888c9497-ce4f-4673-81da-d65f969e4782" providerId="ADAL" clId="{9D1132F3-C54A-46B3-8A27-CB032900DB95}" dt="2024-08-22T13:25:33.046" v="59" actId="1076"/>
        <pc:sldMkLst>
          <pc:docMk/>
          <pc:sldMk cId="2480067515" sldId="258"/>
        </pc:sldMkLst>
        <pc:spChg chg="del mod">
          <ac:chgData name="Pejman Mowlaee" userId="888c9497-ce4f-4673-81da-d65f969e4782" providerId="ADAL" clId="{9D1132F3-C54A-46B3-8A27-CB032900DB95}" dt="2024-08-22T13:25:30.017" v="58" actId="21"/>
          <ac:spMkLst>
            <pc:docMk/>
            <pc:sldMk cId="2480067515" sldId="258"/>
            <ac:spMk id="2" creationId="{CEFCD8E9-22B1-6BD8-B52F-EA6F73CFFB3A}"/>
          </ac:spMkLst>
        </pc:spChg>
        <pc:spChg chg="del mod">
          <ac:chgData name="Pejman Mowlaee" userId="888c9497-ce4f-4673-81da-d65f969e4782" providerId="ADAL" clId="{9D1132F3-C54A-46B3-8A27-CB032900DB95}" dt="2024-08-22T13:25:30.017" v="58" actId="21"/>
          <ac:spMkLst>
            <pc:docMk/>
            <pc:sldMk cId="2480067515" sldId="258"/>
            <ac:spMk id="3" creationId="{A26B821D-4667-C764-B442-F121F0542089}"/>
          </ac:spMkLst>
        </pc:spChg>
        <pc:spChg chg="del">
          <ac:chgData name="Pejman Mowlaee" userId="888c9497-ce4f-4673-81da-d65f969e4782" providerId="ADAL" clId="{9D1132F3-C54A-46B3-8A27-CB032900DB95}" dt="2024-08-22T13:25:10.469" v="54" actId="478"/>
          <ac:spMkLst>
            <pc:docMk/>
            <pc:sldMk cId="2480067515" sldId="258"/>
            <ac:spMk id="6" creationId="{5ADCA12D-FD6A-BF1F-B873-36D147FDA057}"/>
          </ac:spMkLst>
        </pc:spChg>
        <pc:spChg chg="add mod">
          <ac:chgData name="Pejman Mowlaee" userId="888c9497-ce4f-4673-81da-d65f969e4782" providerId="ADAL" clId="{9D1132F3-C54A-46B3-8A27-CB032900DB95}" dt="2024-08-22T13:25:33.046" v="59" actId="1076"/>
          <ac:spMkLst>
            <pc:docMk/>
            <pc:sldMk cId="2480067515" sldId="258"/>
            <ac:spMk id="7" creationId="{DDE269F7-AE04-A26B-2748-41CC1683C041}"/>
          </ac:spMkLst>
        </pc:spChg>
      </pc:sldChg>
      <pc:sldChg chg="add">
        <pc:chgData name="Pejman Mowlaee" userId="888c9497-ce4f-4673-81da-d65f969e4782" providerId="ADAL" clId="{9D1132F3-C54A-46B3-8A27-CB032900DB95}" dt="2024-08-22T13:24:28.787" v="45"/>
        <pc:sldMkLst>
          <pc:docMk/>
          <pc:sldMk cId="2386352986" sldId="2147473941"/>
        </pc:sldMkLst>
      </pc:sldChg>
      <pc:sldChg chg="delSp modSp add mod">
        <pc:chgData name="Pejman Mowlaee" userId="888c9497-ce4f-4673-81da-d65f969e4782" providerId="ADAL" clId="{9D1132F3-C54A-46B3-8A27-CB032900DB95}" dt="2024-09-06T18:35:21.250" v="114" actId="1076"/>
        <pc:sldMkLst>
          <pc:docMk/>
          <pc:sldMk cId="4176366786" sldId="2147473942"/>
        </pc:sldMkLst>
        <pc:spChg chg="del">
          <ac:chgData name="Pejman Mowlaee" userId="888c9497-ce4f-4673-81da-d65f969e4782" providerId="ADAL" clId="{9D1132F3-C54A-46B3-8A27-CB032900DB95}" dt="2024-09-06T18:34:30.966" v="91" actId="478"/>
          <ac:spMkLst>
            <pc:docMk/>
            <pc:sldMk cId="4176366786" sldId="2147473942"/>
            <ac:spMk id="5" creationId="{F953AC12-B8FD-17AB-81E8-8A82BD6C4194}"/>
          </ac:spMkLst>
        </pc:spChg>
        <pc:spChg chg="del">
          <ac:chgData name="Pejman Mowlaee" userId="888c9497-ce4f-4673-81da-d65f969e4782" providerId="ADAL" clId="{9D1132F3-C54A-46B3-8A27-CB032900DB95}" dt="2024-09-06T18:34:16.020" v="88" actId="478"/>
          <ac:spMkLst>
            <pc:docMk/>
            <pc:sldMk cId="4176366786" sldId="2147473942"/>
            <ac:spMk id="12" creationId="{4D7FA712-3413-A15C-DD24-DC24DF0F4C22}"/>
          </ac:spMkLst>
        </pc:spChg>
        <pc:spChg chg="del">
          <ac:chgData name="Pejman Mowlaee" userId="888c9497-ce4f-4673-81da-d65f969e4782" providerId="ADAL" clId="{9D1132F3-C54A-46B3-8A27-CB032900DB95}" dt="2024-09-06T18:34:16.020" v="88" actId="478"/>
          <ac:spMkLst>
            <pc:docMk/>
            <pc:sldMk cId="4176366786" sldId="2147473942"/>
            <ac:spMk id="13" creationId="{3B5AEA4B-1B65-1E7B-7983-B5779448506E}"/>
          </ac:spMkLst>
        </pc:spChg>
        <pc:spChg chg="mod">
          <ac:chgData name="Pejman Mowlaee" userId="888c9497-ce4f-4673-81da-d65f969e4782" providerId="ADAL" clId="{9D1132F3-C54A-46B3-8A27-CB032900DB95}" dt="2024-09-06T18:35:00.190" v="102" actId="1076"/>
          <ac:spMkLst>
            <pc:docMk/>
            <pc:sldMk cId="4176366786" sldId="2147473942"/>
            <ac:spMk id="16" creationId="{61928DF7-1920-F8C4-27D9-2E2DFCEB81A1}"/>
          </ac:spMkLst>
        </pc:spChg>
        <pc:spChg chg="mod">
          <ac:chgData name="Pejman Mowlaee" userId="888c9497-ce4f-4673-81da-d65f969e4782" providerId="ADAL" clId="{9D1132F3-C54A-46B3-8A27-CB032900DB95}" dt="2024-09-06T18:35:00.190" v="102" actId="1076"/>
          <ac:spMkLst>
            <pc:docMk/>
            <pc:sldMk cId="4176366786" sldId="2147473942"/>
            <ac:spMk id="17" creationId="{F6A73CF1-6765-2520-F713-3B9A9B9238C3}"/>
          </ac:spMkLst>
        </pc:spChg>
        <pc:picChg chg="mod">
          <ac:chgData name="Pejman Mowlaee" userId="888c9497-ce4f-4673-81da-d65f969e4782" providerId="ADAL" clId="{9D1132F3-C54A-46B3-8A27-CB032900DB95}" dt="2024-09-06T18:35:17.342" v="112" actId="1076"/>
          <ac:picMkLst>
            <pc:docMk/>
            <pc:sldMk cId="4176366786" sldId="2147473942"/>
            <ac:picMk id="14" creationId="{72A2F5CD-9322-0A47-5F84-7E2D711DC4CC}"/>
          </ac:picMkLst>
        </pc:picChg>
        <pc:picChg chg="mod">
          <ac:chgData name="Pejman Mowlaee" userId="888c9497-ce4f-4673-81da-d65f969e4782" providerId="ADAL" clId="{9D1132F3-C54A-46B3-8A27-CB032900DB95}" dt="2024-09-06T18:35:21.250" v="114" actId="1076"/>
          <ac:picMkLst>
            <pc:docMk/>
            <pc:sldMk cId="4176366786" sldId="2147473942"/>
            <ac:picMk id="15" creationId="{639735F3-3071-9EDE-3E60-11A9E8DD3295}"/>
          </ac:picMkLst>
        </pc:picChg>
        <pc:picChg chg="mod">
          <ac:chgData name="Pejman Mowlaee" userId="888c9497-ce4f-4673-81da-d65f969e4782" providerId="ADAL" clId="{9D1132F3-C54A-46B3-8A27-CB032900DB95}" dt="2024-09-06T18:35:18.376" v="113" actId="1076"/>
          <ac:picMkLst>
            <pc:docMk/>
            <pc:sldMk cId="4176366786" sldId="2147473942"/>
            <ac:picMk id="18" creationId="{23F8DD20-D4A4-9907-CAA0-4B859EC6BD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5D1A6-68DE-48CA-8564-0AE5E7C914B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BBA89-7844-4FF5-BEF3-10451EFB1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1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A3EC-AB41-42CD-ABB3-F263059C3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3E9DC-2EA0-415C-B937-5427E925D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5FCD4-19A3-4EAF-8D72-E89FCCBA5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D9B64-9518-436C-9D0C-41EFBA50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070BF-AA71-47CF-830B-39065615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3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6DF72-CBFB-4300-892A-F03F3F76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C4D81-28BD-408A-83E1-55DA13402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FAAF4-F039-42F3-8DD0-C530A51A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21D34-E49E-49F5-BCE1-FEDF8BFE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9C905-1065-4416-A3D7-9FB7D75E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8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DB01AF-0404-489D-8EC5-6B9394758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20E84-A30E-4555-90F5-6B72A3DF9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32118-8670-4056-B8A7-855D431B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5522C-30E6-47E2-8723-394D3530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19A6F-D7DA-446D-BDBB-64024BA6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9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58B6-0A76-44ED-8AB3-22F0DFA4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3CD5-A970-4FEA-B321-F1B7C6ADB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5615B-5F9B-40A6-9D5C-E0C00E35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55FB6-8D80-4E40-B5F2-FBB9AB8C6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CFF11-AF0D-411B-8366-906774BD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543F-468B-4D73-A386-9D4FE734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9B079-E652-4513-BC61-D5E6E9962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8CE96-4136-4B12-BB28-01CB2449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4B803-73A5-4380-A0A8-6AB7A55E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A2B7A-D73F-41C0-ACB8-BB2485BB8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3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DA66F-AE53-4061-9296-0A2DE5845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7402-BFAB-44FD-8CF8-26DCB70FE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D36F9-F3B3-4861-8B56-EDFE132FD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9CA77-F9C2-4580-9B83-3CDE15ED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F6E4A-3084-41C0-B2D9-BB8E11E9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31515-6DCC-401F-A4B6-EABD7E21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4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6BA8A-9EFE-4A60-AA34-5C1A22D1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8361F-A16B-43E7-BB47-6E7EE3760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82FB9-FB00-4016-80C6-00C67D3D8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CC3EC-F45C-442F-A3C9-97C4C93BB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C7F96-BE65-42CF-8905-5508D953C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B5935-761B-43DD-8E1D-FE0265E0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7B1075-F3DB-4D8C-A4F0-FC2F03C9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AE86F-C706-49A4-A086-37B50410A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2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CFD2-A7FA-4A0A-BFE9-2DDEBC14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BA3A5C-AE54-430C-836B-1DF64D7E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265C5-A2A0-44D3-A5B4-B7FF6494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D26F2-B487-4FBB-BEF7-41BCF54AB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7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DD92BC-B1FE-427A-8801-CB4C5A9B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24C1D8-3BC3-4CF0-AA8F-5CA719E5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B0FEF-1A3B-4634-9928-DBE1870AD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9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FED10-06FD-41F6-8437-2825665A5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3113F-4E00-4559-AEAC-09C5ED54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820AD-BDB8-499E-B247-599A60F7A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415BF-48F1-4FCF-A477-0EAA50E6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1D0D8-9ED3-4B7E-A518-8BAA6237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5DA00-A398-4465-A564-C470EA46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1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BB918-806F-4F3E-B7B3-AB5C7FEF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8341AC-71A3-4803-BDEE-D62A8523C5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AB9BD-7E31-4C1B-AA38-3E56E8248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84A4A-72AE-4823-A99F-1929BE41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906D2-2F42-466F-B810-E81844BE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51A84-1D25-42A9-8E0A-8E3E38C94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7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B5F0B-F893-41DE-A667-B4D7A78A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A0B09-2443-4E27-A60A-FF46BCD7F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41DF-B38E-461B-8BD6-C29CBBBB3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CF8F1-5581-4790-941C-83F84BFB1F18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90456-CFCD-4EF3-9946-865F21E94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AD184-5F43-463F-B31A-B6417CC3A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3215B-16DC-4443-A54A-928C0975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8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CEF6-8BAF-42D8-92D7-09BBFC16E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4163"/>
            <a:ext cx="9144000" cy="121519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Special Session: </a:t>
            </a:r>
            <a:r>
              <a:rPr lang="en-US" sz="3200" dirty="0">
                <a:effectLst/>
                <a:latin typeface=".SFUI-Regular"/>
              </a:rPr>
              <a:t>AI-Guided Signal Processing for Efficient, Controllable, and Interpretable Audio Enhancement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CC543-9238-4C0A-95F5-A8CEEF7EB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40933"/>
            <a:ext cx="9144000" cy="2616868"/>
          </a:xfrm>
        </p:spPr>
        <p:txBody>
          <a:bodyPr>
            <a:no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Pejman Mowlaee, Jesper Rindom Jensen, Tim Fingscheidt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GN A/S,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Ballerup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, Denmark</a:t>
            </a:r>
          </a:p>
          <a:p>
            <a:pPr>
              <a:spcBef>
                <a:spcPts val="0"/>
              </a:spcBef>
            </a:pP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Aalborg University, Aalborg, Denmark</a:t>
            </a:r>
          </a:p>
          <a:p>
            <a:pPr>
              <a:spcBef>
                <a:spcPts val="0"/>
              </a:spcBef>
            </a:pP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TU Braunschweig, Braunschweig, Germany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September 9, 2024</a:t>
            </a:r>
          </a:p>
        </p:txBody>
      </p:sp>
    </p:spTree>
    <p:extLst>
      <p:ext uri="{BB962C8B-B14F-4D97-AF65-F5344CB8AC3E}">
        <p14:creationId xmlns:p14="http://schemas.microsoft.com/office/powerpoint/2010/main" val="88509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92BA5A-3375-CE8E-EBD0-E2BD3A7E6DA7}"/>
              </a:ext>
            </a:extLst>
          </p:cNvPr>
          <p:cNvSpPr txBox="1"/>
          <p:nvPr/>
        </p:nvSpPr>
        <p:spPr>
          <a:xfrm>
            <a:off x="250949" y="647240"/>
            <a:ext cx="7240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When: </a:t>
            </a:r>
            <a:r>
              <a:rPr lang="en-US" sz="1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Tuesday 10.09.2024 @ 10:00-12:00 Poster Session Poster Area 1 (TU1.P1)</a:t>
            </a:r>
          </a:p>
          <a:p>
            <a:r>
              <a:rPr lang="en-US" sz="14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Organizers:</a:t>
            </a:r>
            <a:r>
              <a:rPr lang="en-US" sz="14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Pejman Mowlaee, Jesper Rindom Jensen and Tim Fingscheidt</a:t>
            </a:r>
          </a:p>
        </p:txBody>
      </p:sp>
      <p:pic>
        <p:nvPicPr>
          <p:cNvPr id="5" name="Picture 2" descr="Aalborg University - Cumulus Association">
            <a:extLst>
              <a:ext uri="{FF2B5EF4-FFF2-40B4-BE49-F238E27FC236}">
                <a16:creationId xmlns:a16="http://schemas.microsoft.com/office/drawing/2014/main" id="{6E6DA29D-F2A6-F8D7-A433-29E8F60CA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341" y="680299"/>
            <a:ext cx="738052" cy="73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42A456-055A-FC9E-C769-54A5A09A3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8239" y="790647"/>
            <a:ext cx="717516" cy="326510"/>
          </a:xfrm>
          <a:prstGeom prst="rect">
            <a:avLst/>
          </a:prstGeom>
        </p:spPr>
      </p:pic>
      <p:pic>
        <p:nvPicPr>
          <p:cNvPr id="7" name="Grafik 363">
            <a:extLst>
              <a:ext uri="{FF2B5EF4-FFF2-40B4-BE49-F238E27FC236}">
                <a16:creationId xmlns:a16="http://schemas.microsoft.com/office/drawing/2014/main" id="{D18BE8C8-D5E4-B55B-5EE0-47D08472C3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577" y="680299"/>
            <a:ext cx="1474576" cy="5472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A9540C-B479-1792-DE5A-2F570C68B4E4}"/>
              </a:ext>
            </a:extLst>
          </p:cNvPr>
          <p:cNvSpPr txBox="1"/>
          <p:nvPr/>
        </p:nvSpPr>
        <p:spPr>
          <a:xfrm>
            <a:off x="197161" y="1421366"/>
            <a:ext cx="611204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Focus: </a:t>
            </a:r>
          </a:p>
          <a:p>
            <a:pPr marL="268288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exploit domain-expertise to break down the audio enhancement problems</a:t>
            </a:r>
          </a:p>
          <a:p>
            <a:pPr marL="268288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identifying meaningful ways of using machine learning in combination with traditional audio signal processing. </a:t>
            </a:r>
          </a:p>
          <a:p>
            <a:pPr marL="268288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enabling the use of smaller and more efficient machine learning models, </a:t>
            </a:r>
          </a:p>
          <a:p>
            <a:pPr marL="268288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bringing back the flexibility, controllability, and interpretability of signal processing approaches </a:t>
            </a:r>
          </a:p>
          <a:p>
            <a:pPr marL="268288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leveraging the robustness of data-driven approaches.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A51E6C-6ABC-1EB8-174D-864BB385EFB0}"/>
              </a:ext>
            </a:extLst>
          </p:cNvPr>
          <p:cNvSpPr txBox="1"/>
          <p:nvPr/>
        </p:nvSpPr>
        <p:spPr>
          <a:xfrm>
            <a:off x="197161" y="3237248"/>
            <a:ext cx="637468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1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Topics:</a:t>
            </a:r>
          </a:p>
          <a:p>
            <a:pPr marL="268288" lvl="1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Optimal filtering + machine-learning-based statistics estimation</a:t>
            </a:r>
          </a:p>
          <a:p>
            <a:pPr marL="268288" lvl="1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Data-driven beamformer designs</a:t>
            </a:r>
          </a:p>
          <a:p>
            <a:pPr marL="268288" lvl="1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Hybrid methods: statistical signal processing and machine-learning-based</a:t>
            </a:r>
          </a:p>
          <a:p>
            <a:pPr marL="268288" lvl="1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Blind </a:t>
            </a:r>
            <a:r>
              <a:rPr lang="en-US" sz="140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source separation 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 extraction guided by machine-learned models</a:t>
            </a:r>
          </a:p>
          <a:p>
            <a:pPr marL="268288" lvl="1" indent="-180975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Enhancement/extraction methods guided by machine learning (e.g., for target selection)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0ECD25-60D4-2F25-89FE-BEBD37F1F39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36" t="43133"/>
          <a:stretch/>
        </p:blipFill>
        <p:spPr>
          <a:xfrm>
            <a:off x="6928470" y="2401976"/>
            <a:ext cx="5263530" cy="42391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A71AFC-1D3E-F10C-0E7C-7792B65763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41341" y="1485396"/>
            <a:ext cx="3350948" cy="65868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78B49DF-2E57-6FF8-08CC-97171697D3F9}"/>
              </a:ext>
            </a:extLst>
          </p:cNvPr>
          <p:cNvSpPr txBox="1"/>
          <p:nvPr/>
        </p:nvSpPr>
        <p:spPr>
          <a:xfrm>
            <a:off x="197161" y="4859464"/>
            <a:ext cx="121602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Submitted contributions overview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D2A353-86FD-93C8-BEFF-3EA52A182942}"/>
              </a:ext>
            </a:extLst>
          </p:cNvPr>
          <p:cNvSpPr txBox="1"/>
          <p:nvPr/>
        </p:nvSpPr>
        <p:spPr>
          <a:xfrm>
            <a:off x="250949" y="5189020"/>
            <a:ext cx="375148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indent="-268288">
              <a:buFont typeface="+mj-lt"/>
              <a:buAutoNum type="arabicPeriod"/>
            </a:pPr>
            <a:r>
              <a:rPr lang="en-US" sz="14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Multi-channel signal enhancement</a:t>
            </a:r>
          </a:p>
          <a:p>
            <a:pPr marL="268288" indent="-268288">
              <a:buFont typeface="+mj-lt"/>
              <a:buAutoNum type="arabicPeriod"/>
            </a:pPr>
            <a:r>
              <a:rPr lang="en-US" sz="14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Source separation </a:t>
            </a:r>
          </a:p>
          <a:p>
            <a:pPr marL="268288" indent="-268288">
              <a:buFont typeface="+mj-lt"/>
              <a:buAutoNum type="arabicPeriod"/>
            </a:pPr>
            <a:r>
              <a:rPr lang="en-US" sz="14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Bandwidth extension </a:t>
            </a:r>
          </a:p>
          <a:p>
            <a:pPr marL="268288" indent="-268288">
              <a:buFont typeface="+mj-lt"/>
              <a:buAutoNum type="arabicPeriod"/>
            </a:pPr>
            <a:r>
              <a:rPr lang="en-US" sz="14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Echo Control</a:t>
            </a:r>
          </a:p>
          <a:p>
            <a:pPr marL="268288" indent="-268288">
              <a:buFont typeface="+mj-lt"/>
              <a:buAutoNum type="arabicPeriod"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Speech intelligibility enhancement</a:t>
            </a:r>
          </a:p>
          <a:p>
            <a:pPr marL="268288" indent="-268288">
              <a:buFont typeface="+mj-lt"/>
              <a:buAutoNum type="arabicPeriod"/>
            </a:pP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Audio-visual speech enhancement</a:t>
            </a:r>
          </a:p>
          <a:p>
            <a:pPr marL="268288" indent="-268288">
              <a:buFont typeface="+mj-lt"/>
              <a:buAutoNum type="arabicPeriod"/>
            </a:pPr>
            <a:r>
              <a:rPr lang="en-US" sz="14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pic>
        <p:nvPicPr>
          <p:cNvPr id="14" name="Picture 8" descr="Speech signal processing Lab (research group) — SPSC @ TU Graz">
            <a:extLst>
              <a:ext uri="{FF2B5EF4-FFF2-40B4-BE49-F238E27FC236}">
                <a16:creationId xmlns:a16="http://schemas.microsoft.com/office/drawing/2014/main" id="{CFA5A2B0-9EA1-E6A7-3290-98FE9059BC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8" t="4729" r="4024" b="5631"/>
          <a:stretch/>
        </p:blipFill>
        <p:spPr bwMode="auto">
          <a:xfrm>
            <a:off x="3262970" y="4931222"/>
            <a:ext cx="3500089" cy="162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120B1D57-538A-8FD3-CD94-26C6600C58A4}"/>
              </a:ext>
            </a:extLst>
          </p:cNvPr>
          <p:cNvSpPr txBox="1">
            <a:spLocks/>
          </p:cNvSpPr>
          <p:nvPr/>
        </p:nvSpPr>
        <p:spPr>
          <a:xfrm>
            <a:off x="40431" y="54757"/>
            <a:ext cx="12051858" cy="438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just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rgbClr val="000000"/>
                </a:solidFill>
                <a:latin typeface="Exo"/>
              </a:defRPr>
            </a:lvl1pPr>
          </a:lstStyle>
          <a:p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Special Session: AI-guided signal processing for efficient controllable, and interpretable audio enhancement</a:t>
            </a:r>
          </a:p>
        </p:txBody>
      </p:sp>
      <p:pic>
        <p:nvPicPr>
          <p:cNvPr id="16" name="Picture 1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97A90BF-3825-A828-0BE6-DD5F0BD7C5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297" y="691588"/>
            <a:ext cx="1512266" cy="151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88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2CD936-EA31-4A16-9165-BF0A330B5834}" vid="{5A64F319-AA55-4E69-A117-BA58F19057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ad4ee908-87eb-451b-9140-0136682aa6d4}" enabled="1" method="Standard" siteId="{5007a010-2aef-460a-a493-5d61927182be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</TotalTime>
  <Words>211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.SFUI-Regular</vt:lpstr>
      <vt:lpstr>Aptos</vt:lpstr>
      <vt:lpstr>Arial</vt:lpstr>
      <vt:lpstr>Calibri</vt:lpstr>
      <vt:lpstr>Office Theme</vt:lpstr>
      <vt:lpstr>Special Session: AI-Guided Signal Processing for Efficient, Controllable, and Interpretable Audio Enhancement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Pejman Mowlaee</dc:creator>
  <cp:lastModifiedBy>Pejman Mowlaee</cp:lastModifiedBy>
  <cp:revision>4</cp:revision>
  <dcterms:created xsi:type="dcterms:W3CDTF">2024-07-31T21:29:36Z</dcterms:created>
  <dcterms:modified xsi:type="dcterms:W3CDTF">2024-09-11T14:43:27Z</dcterms:modified>
</cp:coreProperties>
</file>